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63" r:id="rId3"/>
    <p:sldId id="260" r:id="rId4"/>
    <p:sldId id="302" r:id="rId5"/>
    <p:sldId id="273" r:id="rId6"/>
    <p:sldId id="274" r:id="rId7"/>
    <p:sldId id="275" r:id="rId8"/>
    <p:sldId id="276" r:id="rId9"/>
    <p:sldId id="277" r:id="rId10"/>
    <p:sldId id="261" r:id="rId11"/>
    <p:sldId id="268" r:id="rId12"/>
    <p:sldId id="288" r:id="rId13"/>
    <p:sldId id="269" r:id="rId14"/>
    <p:sldId id="270" r:id="rId15"/>
    <p:sldId id="278" r:id="rId16"/>
    <p:sldId id="279" r:id="rId17"/>
    <p:sldId id="300" r:id="rId18"/>
    <p:sldId id="281" r:id="rId19"/>
    <p:sldId id="265" r:id="rId20"/>
    <p:sldId id="282" r:id="rId21"/>
    <p:sldId id="284" r:id="rId22"/>
    <p:sldId id="286" r:id="rId23"/>
    <p:sldId id="303" r:id="rId24"/>
    <p:sldId id="306" r:id="rId25"/>
    <p:sldId id="305" r:id="rId26"/>
    <p:sldId id="304" r:id="rId27"/>
    <p:sldId id="280" r:id="rId28"/>
    <p:sldId id="257" r:id="rId29"/>
    <p:sldId id="289" r:id="rId30"/>
    <p:sldId id="290" r:id="rId31"/>
    <p:sldId id="291" r:id="rId32"/>
    <p:sldId id="292" r:id="rId33"/>
    <p:sldId id="293" r:id="rId34"/>
    <p:sldId id="294" r:id="rId35"/>
    <p:sldId id="301" r:id="rId36"/>
    <p:sldId id="296" r:id="rId37"/>
    <p:sldId id="264" r:id="rId38"/>
    <p:sldId id="297" r:id="rId39"/>
    <p:sldId id="299" r:id="rId40"/>
    <p:sldId id="298" r:id="rId41"/>
    <p:sldId id="307" r:id="rId42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B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4660"/>
  </p:normalViewPr>
  <p:slideViewPr>
    <p:cSldViewPr snapToGrid="0">
      <p:cViewPr varScale="1">
        <p:scale>
          <a:sx n="86" d="100"/>
          <a:sy n="86" d="100"/>
        </p:scale>
        <p:origin x="4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3D6296-EDC4-4390-84A1-7F79CC1EC0D7}" type="datetimeFigureOut">
              <a:rPr lang="es-CO" smtClean="0"/>
              <a:t>10/03/2023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A8EDF1-39C4-4CDF-B519-D435ADDBC37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20675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81B831-8040-4DF4-8901-59BBD9FC7B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4DDCB5D-B95E-4E3E-B418-0473EF1E55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C694CEE-C51A-4E05-8504-3BAE5B35F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58A1A-940D-4EC1-B468-EEE0FB20AC2F}" type="datetimeFigureOut">
              <a:rPr lang="es-CO" smtClean="0"/>
              <a:t>10/03/2023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3FD0B4-AEB6-4CEC-ABB6-F3B34D726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B2AD8C-76BD-46BE-80A4-4517116AA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216C-743D-4856-9665-A8EB36A069A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55668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30D1BD-4D4A-4287-A8B1-899B04622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8FB761F-B76D-4F03-83D6-6A6E526B6C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E0C469-C0A0-4BC5-ADE4-44AB6B33F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58A1A-940D-4EC1-B468-EEE0FB20AC2F}" type="datetimeFigureOut">
              <a:rPr lang="es-CO" smtClean="0"/>
              <a:t>10/03/2023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1278C3-ED7C-4E80-9040-FEDA06C87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F7EB05-C39F-4031-8F38-162B4B155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216C-743D-4856-9665-A8EB36A069A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25962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CE69E6C-70B0-4FA2-AE03-C7E155A6F3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BD8F174-3A73-4729-9244-D3AAA5DBC9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FE37A3F-A7DC-42D7-9943-5FE768BFE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58A1A-940D-4EC1-B468-EEE0FB20AC2F}" type="datetimeFigureOut">
              <a:rPr lang="es-CO" smtClean="0"/>
              <a:t>10/03/2023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207DC2-6F3A-46E5-A2B5-B84EE567F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948C3CF-5A8E-42BD-8945-4AEB6A5AB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216C-743D-4856-9665-A8EB36A069A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70768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F95EFD-71B9-4226-8ECF-A0974F2DD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247A71-21DE-4FDE-BD82-1E0F9BC6A1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9C0666-E57D-41F2-ADFF-C9367C34C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58A1A-940D-4EC1-B468-EEE0FB20AC2F}" type="datetimeFigureOut">
              <a:rPr lang="es-CO" smtClean="0"/>
              <a:t>10/03/2023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011964-9327-4D9E-95CC-8F73B0554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FCF35FC-4347-4BE9-8A70-E11D1DB36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216C-743D-4856-9665-A8EB36A069A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40726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8D7D41-4617-4583-9504-EE1D04E08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6C367D1-1D88-4A37-A0E5-EAA80C48CA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44C0B2-26A8-4245-A674-C35A67B22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58A1A-940D-4EC1-B468-EEE0FB20AC2F}" type="datetimeFigureOut">
              <a:rPr lang="es-CO" smtClean="0"/>
              <a:t>10/03/2023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BEDD18-D9B9-4E6B-87FA-E318257D9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FBDE01-D69A-40AE-BE2E-853FE720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216C-743D-4856-9665-A8EB36A069A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30729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092164-7A6D-4DC8-9C33-82F7D5A5A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FBF6CE-3B41-4C59-A06F-40250ACF72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44FC6E6-6DE6-4D2A-897D-0560B61438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8FCCDB3-0703-4F31-81F4-766EC2BFA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58A1A-940D-4EC1-B468-EEE0FB20AC2F}" type="datetimeFigureOut">
              <a:rPr lang="es-CO" smtClean="0"/>
              <a:t>10/03/2023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C74AEFC-340C-4385-B851-FBA881DDA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81EBC02-20A1-417B-8F33-20EE9212A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216C-743D-4856-9665-A8EB36A069A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45879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1F2B85-85EE-401B-82F7-655970843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AED4260-7AA2-4EE5-A435-A267AFD15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7AFF752-3C16-4C9F-B580-CEF55CE537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8735D4E-88DA-4403-95C7-ADC2C61BC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7224397-FE83-4560-BD0B-BA484212CC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E957DD2-34A8-4DD8-B8D2-59A95EF82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58A1A-940D-4EC1-B468-EEE0FB20AC2F}" type="datetimeFigureOut">
              <a:rPr lang="es-CO" smtClean="0"/>
              <a:t>10/03/2023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2186400-ED43-49C7-9CF1-902362F54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65160F7-45BB-4E82-8B14-D4086D41E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216C-743D-4856-9665-A8EB36A069A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07068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7BC673-3DBD-472B-A0D9-E5526C9D5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A57BFDF-D04F-4E11-97D4-3769C3C25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58A1A-940D-4EC1-B468-EEE0FB20AC2F}" type="datetimeFigureOut">
              <a:rPr lang="es-CO" smtClean="0"/>
              <a:t>10/03/2023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6FF969A-63C9-4A7B-9350-5E709497B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CDBDC79-E1A7-449A-B9E2-3A3AFA2D1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216C-743D-4856-9665-A8EB36A069A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49268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8DEDF89-E672-44D2-BB14-719226767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58A1A-940D-4EC1-B468-EEE0FB20AC2F}" type="datetimeFigureOut">
              <a:rPr lang="es-CO" smtClean="0"/>
              <a:t>10/03/2023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5FAA093-A762-4D8B-B492-271270420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334A787-B707-4AC4-87E6-CB2D23372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216C-743D-4856-9665-A8EB36A069A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26691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53FC06-C916-4860-A934-8E2A4BE9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FDCA70-C7E9-4A3D-9075-9519EDF21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E9BE572-858E-4908-8533-FCCF36D6B3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DEB41B1-3441-4E94-A6C0-9373E7835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58A1A-940D-4EC1-B468-EEE0FB20AC2F}" type="datetimeFigureOut">
              <a:rPr lang="es-CO" smtClean="0"/>
              <a:t>10/03/2023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18AD47B-FE87-4851-8F6E-7358E9589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6D62DB-778F-42A5-A2A6-F51256C4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216C-743D-4856-9665-A8EB36A069A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98346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07999C-2036-40D9-A496-4F991A95B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8B5969A-0EA5-4B9E-BB02-9EE9344286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C646CC3-7364-4B45-ADD1-5DF965B80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251A1BA-C15E-4DF9-95DF-987E8D54C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58A1A-940D-4EC1-B468-EEE0FB20AC2F}" type="datetimeFigureOut">
              <a:rPr lang="es-CO" smtClean="0"/>
              <a:t>10/03/2023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2DD578C-95F3-4AEF-A474-A18F64289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71104CA-F8C2-4156-8657-1A856D722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216C-743D-4856-9665-A8EB36A069A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40987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6D43689-57E3-4981-BDC8-78BD14D7A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61AE761-8ADC-42B5-8708-DBE143195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0144D90-A3CD-4455-9CFB-25F5CA6BFC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58A1A-940D-4EC1-B468-EEE0FB20AC2F}" type="datetimeFigureOut">
              <a:rPr lang="es-CO" smtClean="0"/>
              <a:t>10/03/2023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3D985A-D830-4A88-8E06-CFEE6084B4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D68BE6-572F-440D-82DF-0D9736B4A8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4216C-743D-4856-9665-A8EB36A069A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573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D54DCFE-3403-480A-AED9-50B2EAE6F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89AD418-6328-495D-B762-EE6158A3A9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95" y="5122421"/>
            <a:ext cx="11771791" cy="1614087"/>
          </a:xfrm>
        </p:spPr>
        <p:txBody>
          <a:bodyPr>
            <a:normAutofit fontScale="90000"/>
          </a:bodyPr>
          <a:lstStyle/>
          <a:p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Docentes de las maestrías de la Facultad Seminario Andrés Bello</a:t>
            </a:r>
            <a:endParaRPr lang="es-CO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918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E0C88DF-38B1-472D-A4B3-1530E4922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7AE381CD-00C2-4EAA-9D8D-BED206064153}"/>
              </a:ext>
            </a:extLst>
          </p:cNvPr>
          <p:cNvSpPr txBox="1">
            <a:spLocks/>
          </p:cNvSpPr>
          <p:nvPr/>
        </p:nvSpPr>
        <p:spPr>
          <a:xfrm>
            <a:off x="8302171" y="5113792"/>
            <a:ext cx="3396343" cy="27819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Maestría en Lingüística </a:t>
            </a:r>
            <a:endParaRPr lang="es-CO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931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3962D92-0DD5-4E9E-80B0-D42C851F0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6EBA05C-9516-4B02-803A-211ED48211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"/>
          <a:stretch/>
        </p:blipFill>
        <p:spPr>
          <a:xfrm>
            <a:off x="5468645" y="2145436"/>
            <a:ext cx="6255214" cy="3550698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95AD92D0-653D-4060-82C9-F1D6E18A83DD}"/>
              </a:ext>
            </a:extLst>
          </p:cNvPr>
          <p:cNvSpPr txBox="1"/>
          <p:nvPr/>
        </p:nvSpPr>
        <p:spPr>
          <a:xfrm>
            <a:off x="663451" y="5616485"/>
            <a:ext cx="499162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800" b="1" dirty="0"/>
              <a:t>José Alejandro Correa</a:t>
            </a:r>
            <a:br>
              <a:rPr lang="es-CO" sz="3800" b="1" dirty="0"/>
            </a:br>
            <a:r>
              <a:rPr lang="es-CO" sz="2000" dirty="0"/>
              <a:t>Coordinador de la Maestría en Lingüística</a:t>
            </a: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161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3962D92-0DD5-4E9E-80B0-D42C851F0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ECC0B8A-7D92-4C0F-8894-FDFFF12B8843}"/>
              </a:ext>
            </a:extLst>
          </p:cNvPr>
          <p:cNvSpPr txBox="1"/>
          <p:nvPr/>
        </p:nvSpPr>
        <p:spPr>
          <a:xfrm>
            <a:off x="797717" y="5216740"/>
            <a:ext cx="429916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800" b="1" dirty="0"/>
              <a:t>Camilo Díaz Romero</a:t>
            </a:r>
            <a:br>
              <a:rPr lang="es-CO" sz="3800" b="1" dirty="0"/>
            </a:br>
            <a:r>
              <a:rPr lang="es-CO" sz="2000" dirty="0"/>
              <a:t>Docente de la Maestría en Lingüística</a:t>
            </a: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7564559-20A4-432A-A120-8A41A4B9C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543" y="2305531"/>
            <a:ext cx="6041049" cy="339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48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3962D92-0DD5-4E9E-80B0-D42C851F0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ECC0B8A-7D92-4C0F-8894-FDFFF12B8843}"/>
              </a:ext>
            </a:extLst>
          </p:cNvPr>
          <p:cNvSpPr txBox="1"/>
          <p:nvPr/>
        </p:nvSpPr>
        <p:spPr>
          <a:xfrm>
            <a:off x="1524584" y="5222289"/>
            <a:ext cx="429916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800" b="1" dirty="0"/>
              <a:t>Xavier Frías Conde</a:t>
            </a:r>
            <a:br>
              <a:rPr lang="es-CO" sz="3800" b="1" dirty="0"/>
            </a:br>
            <a:r>
              <a:rPr lang="es-CO" sz="2000" dirty="0"/>
              <a:t>Docente de la Maestría en Lingüística</a:t>
            </a: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D55A7D5-9701-4D5B-B8D2-CF77DA795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982" y="1789043"/>
            <a:ext cx="4172684" cy="417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878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3962D92-0DD5-4E9E-80B0-D42C851F0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ECC0B8A-7D92-4C0F-8894-FDFFF12B8843}"/>
              </a:ext>
            </a:extLst>
          </p:cNvPr>
          <p:cNvSpPr txBox="1"/>
          <p:nvPr/>
        </p:nvSpPr>
        <p:spPr>
          <a:xfrm>
            <a:off x="1280739" y="5092453"/>
            <a:ext cx="461876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800" b="1" dirty="0"/>
              <a:t>Sergio Jiménez</a:t>
            </a:r>
            <a:br>
              <a:rPr lang="es-CO" sz="3800" b="1" dirty="0"/>
            </a:br>
            <a:r>
              <a:rPr lang="es-CO" sz="2000" dirty="0"/>
              <a:t>Docente de la Maestría en Lingüística</a:t>
            </a: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07D74DB-1FD3-4F2B-88D5-793EBAB45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469" y="2223110"/>
            <a:ext cx="3854228" cy="385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89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3962D92-0DD5-4E9E-80B0-D42C851F0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ECC0B8A-7D92-4C0F-8894-FDFFF12B8843}"/>
              </a:ext>
            </a:extLst>
          </p:cNvPr>
          <p:cNvSpPr txBox="1"/>
          <p:nvPr/>
        </p:nvSpPr>
        <p:spPr>
          <a:xfrm>
            <a:off x="1116210" y="5332150"/>
            <a:ext cx="439682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800" b="1" dirty="0"/>
              <a:t>Noor Estévez</a:t>
            </a:r>
            <a:br>
              <a:rPr lang="es-CO" sz="3800" b="1" dirty="0"/>
            </a:br>
            <a:r>
              <a:rPr lang="es-CO" sz="2000" dirty="0"/>
              <a:t>Docente de la Maestría en Lingüística</a:t>
            </a: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5A3A9FF-23A0-4A45-AFD0-B1BBC07A4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032" y="1846553"/>
            <a:ext cx="6413925" cy="427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3704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3962D92-0DD5-4E9E-80B0-D42C851F0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ECC0B8A-7D92-4C0F-8894-FDFFF12B8843}"/>
              </a:ext>
            </a:extLst>
          </p:cNvPr>
          <p:cNvSpPr txBox="1"/>
          <p:nvPr/>
        </p:nvSpPr>
        <p:spPr>
          <a:xfrm>
            <a:off x="1293764" y="4968166"/>
            <a:ext cx="49294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800" b="1" dirty="0"/>
              <a:t>Yurlenis Andrea Vera Diettes</a:t>
            </a:r>
            <a:br>
              <a:rPr lang="es-CO" sz="3800" b="1" dirty="0"/>
            </a:br>
            <a:r>
              <a:rPr lang="es-CO" sz="2000" dirty="0"/>
              <a:t>Docente de la Maestría en Lingüística</a:t>
            </a: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20395AD-8A93-4E4B-A2DF-C414028534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603" y="1719350"/>
            <a:ext cx="3481643" cy="491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51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3962D92-0DD5-4E9E-80B0-D42C851F0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ECC0B8A-7D92-4C0F-8894-FDFFF12B8843}"/>
              </a:ext>
            </a:extLst>
          </p:cNvPr>
          <p:cNvSpPr txBox="1"/>
          <p:nvPr/>
        </p:nvSpPr>
        <p:spPr>
          <a:xfrm>
            <a:off x="765540" y="5394295"/>
            <a:ext cx="455662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800" b="1" dirty="0"/>
              <a:t>Ana María Avendaño</a:t>
            </a:r>
            <a:br>
              <a:rPr lang="es-CO" sz="3800" b="1" dirty="0"/>
            </a:br>
            <a:r>
              <a:rPr lang="es-CO" sz="2000" dirty="0"/>
              <a:t>Docente de la Maestría en Lingüística</a:t>
            </a: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DC358E7-D6EA-43F9-A88C-06FF7CAF92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032" y="1955908"/>
            <a:ext cx="6488096" cy="432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375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E614602-DB23-42AA-B3A7-D891AFC9F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78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372D5F45-30C5-4519-B689-57BA804E2926}"/>
              </a:ext>
            </a:extLst>
          </p:cNvPr>
          <p:cNvSpPr txBox="1">
            <a:spLocks/>
          </p:cNvSpPr>
          <p:nvPr/>
        </p:nvSpPr>
        <p:spPr>
          <a:xfrm>
            <a:off x="6347541" y="5113792"/>
            <a:ext cx="5566296" cy="15622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Maestría en </a:t>
            </a:r>
            <a:br>
              <a:rPr lang="es-MX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Estudios Editoriales</a:t>
            </a:r>
            <a:endParaRPr lang="es-CO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8655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D3C04A8-18C7-4CEC-B8BB-C23137BBE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D0E30C4-A93F-4A57-BD66-959416B320EA}"/>
              </a:ext>
            </a:extLst>
          </p:cNvPr>
          <p:cNvSpPr txBox="1"/>
          <p:nvPr/>
        </p:nvSpPr>
        <p:spPr>
          <a:xfrm>
            <a:off x="6611492" y="5164053"/>
            <a:ext cx="58083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800" b="1" dirty="0"/>
              <a:t>Juan David Murillo Sandoval</a:t>
            </a:r>
            <a:br>
              <a:rPr lang="es-CO" sz="3800" b="1" dirty="0"/>
            </a:br>
            <a:r>
              <a:rPr lang="es-CO" sz="2000" dirty="0"/>
              <a:t>Coordinador de la Maestría en Estudios Editoriales</a:t>
            </a: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031AA7D-2A2E-43C0-8C9E-DC9F89D01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18" y="2179399"/>
            <a:ext cx="6072910" cy="341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156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2B42643-C2B8-43A2-9E7E-22CDE7F96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69CB93E-97D9-4A7B-8A30-5A0CA6F4F287}"/>
              </a:ext>
            </a:extLst>
          </p:cNvPr>
          <p:cNvSpPr txBox="1"/>
          <p:nvPr/>
        </p:nvSpPr>
        <p:spPr>
          <a:xfrm>
            <a:off x="6440895" y="5286117"/>
            <a:ext cx="540621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800" b="1" dirty="0"/>
              <a:t>Ofelia Ros</a:t>
            </a:r>
            <a:br>
              <a:rPr lang="es-CO" sz="2000" b="1" dirty="0"/>
            </a:br>
            <a:r>
              <a:rPr lang="es-CO" sz="2000" dirty="0"/>
              <a:t>Decana de la Facultad Seminario Andrés Bello</a:t>
            </a: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188B838-B0B1-4957-B279-B1675A52D8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105" y="1961964"/>
            <a:ext cx="4807895" cy="422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10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D3C04A8-18C7-4CEC-B8BB-C23137BBE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D0E30C4-A93F-4A57-BD66-959416B320EA}"/>
              </a:ext>
            </a:extLst>
          </p:cNvPr>
          <p:cNvSpPr txBox="1"/>
          <p:nvPr/>
        </p:nvSpPr>
        <p:spPr>
          <a:xfrm>
            <a:off x="6430022" y="5575981"/>
            <a:ext cx="625225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800" b="1" dirty="0"/>
              <a:t>Paula Andrea Marín</a:t>
            </a:r>
            <a:br>
              <a:rPr lang="es-CO" sz="3800" b="1" dirty="0"/>
            </a:br>
            <a:r>
              <a:rPr lang="es-CO" sz="2000" dirty="0"/>
              <a:t>Docente de la Maestría en Estudios Editoriales</a:t>
            </a: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ED80A3F-1FD7-45B8-AA9B-658DE154B9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15" y="2233785"/>
            <a:ext cx="5992798" cy="399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78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D3C04A8-18C7-4CEC-B8BB-C23137BBE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D0E30C4-A93F-4A57-BD66-959416B320EA}"/>
              </a:ext>
            </a:extLst>
          </p:cNvPr>
          <p:cNvSpPr txBox="1"/>
          <p:nvPr/>
        </p:nvSpPr>
        <p:spPr>
          <a:xfrm>
            <a:off x="6330362" y="5177059"/>
            <a:ext cx="59918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800" b="1" dirty="0"/>
              <a:t>Luis Ignacio Martínez Villalba</a:t>
            </a:r>
            <a:br>
              <a:rPr lang="es-CO" sz="3800" b="1" dirty="0"/>
            </a:br>
            <a:r>
              <a:rPr lang="es-CO" sz="2000" dirty="0"/>
              <a:t>Docente de la Maestría en Estudios Editoriales</a:t>
            </a: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27A2CB0-866E-4811-9C53-4D01753FE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54" y="2483795"/>
            <a:ext cx="5588806" cy="372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3507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D3C04A8-18C7-4CEC-B8BB-C23137BBE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D0E30C4-A93F-4A57-BD66-959416B320EA}"/>
              </a:ext>
            </a:extLst>
          </p:cNvPr>
          <p:cNvSpPr txBox="1"/>
          <p:nvPr/>
        </p:nvSpPr>
        <p:spPr>
          <a:xfrm>
            <a:off x="6096000" y="5587096"/>
            <a:ext cx="625225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800" b="1" dirty="0"/>
              <a:t>Catalina Holguín</a:t>
            </a:r>
            <a:br>
              <a:rPr lang="es-CO" sz="3800" b="1" dirty="0"/>
            </a:br>
            <a:r>
              <a:rPr lang="es-CO" sz="2000" dirty="0"/>
              <a:t>Docente de la Maestría en Estudios Editoriales</a:t>
            </a: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50F6CD7-1450-4D63-A967-5D4EDDA4F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67" y="1909271"/>
            <a:ext cx="4354732" cy="445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514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D3C04A8-18C7-4CEC-B8BB-C23137BBE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D0E30C4-A93F-4A57-BD66-959416B320EA}"/>
              </a:ext>
            </a:extLst>
          </p:cNvPr>
          <p:cNvSpPr txBox="1"/>
          <p:nvPr/>
        </p:nvSpPr>
        <p:spPr>
          <a:xfrm>
            <a:off x="6096000" y="5587096"/>
            <a:ext cx="625225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800" b="1" dirty="0"/>
              <a:t>Catalina González</a:t>
            </a:r>
            <a:br>
              <a:rPr lang="es-CO" sz="3800" b="1" dirty="0"/>
            </a:br>
            <a:r>
              <a:rPr lang="es-CO" sz="2000" dirty="0"/>
              <a:t>Docente de la Maestría en Estudios Editoriales</a:t>
            </a: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32F6EB7-4D18-4DAD-82F7-436D8A1E85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89"/>
          <a:stretch/>
        </p:blipFill>
        <p:spPr>
          <a:xfrm>
            <a:off x="629478" y="1810597"/>
            <a:ext cx="5204791" cy="462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2193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D3C04A8-18C7-4CEC-B8BB-C23137BBE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D0E30C4-A93F-4A57-BD66-959416B320EA}"/>
              </a:ext>
            </a:extLst>
          </p:cNvPr>
          <p:cNvSpPr txBox="1"/>
          <p:nvPr/>
        </p:nvSpPr>
        <p:spPr>
          <a:xfrm>
            <a:off x="5874058" y="5489441"/>
            <a:ext cx="625225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800" b="1" dirty="0"/>
              <a:t>Salomé Cohen</a:t>
            </a:r>
            <a:br>
              <a:rPr lang="es-CO" sz="3800" b="1" dirty="0"/>
            </a:br>
            <a:r>
              <a:rPr lang="es-CO" sz="2000" dirty="0"/>
              <a:t>Docente de la Maestría en Estudios Editoriales</a:t>
            </a: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FAF32CD-F97F-4066-B26A-0532792FB6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42" y="1840897"/>
            <a:ext cx="3962349" cy="440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4689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D3C04A8-18C7-4CEC-B8BB-C23137BBE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D0E30C4-A93F-4A57-BD66-959416B320EA}"/>
              </a:ext>
            </a:extLst>
          </p:cNvPr>
          <p:cNvSpPr txBox="1"/>
          <p:nvPr/>
        </p:nvSpPr>
        <p:spPr>
          <a:xfrm>
            <a:off x="5589973" y="5598193"/>
            <a:ext cx="625225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800" b="1" dirty="0"/>
              <a:t>Félix Antonio Gallego Duque</a:t>
            </a:r>
            <a:br>
              <a:rPr lang="es-CO" sz="3800" b="1" dirty="0"/>
            </a:br>
            <a:r>
              <a:rPr lang="es-CO" sz="2000" dirty="0"/>
              <a:t>Docente de la Maestría en Estudios Editoriales</a:t>
            </a: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06FDBE7-3251-4DAB-B665-80C2BB103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239" y="1733206"/>
            <a:ext cx="3222134" cy="484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2272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D3C04A8-18C7-4CEC-B8BB-C23137BBE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D0E30C4-A93F-4A57-BD66-959416B320EA}"/>
              </a:ext>
            </a:extLst>
          </p:cNvPr>
          <p:cNvSpPr txBox="1"/>
          <p:nvPr/>
        </p:nvSpPr>
        <p:spPr>
          <a:xfrm>
            <a:off x="6096000" y="5587096"/>
            <a:ext cx="625225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800" b="1" dirty="0"/>
              <a:t>Hernando Escobar</a:t>
            </a:r>
            <a:br>
              <a:rPr lang="es-CO" sz="3800" b="1" dirty="0"/>
            </a:br>
            <a:r>
              <a:rPr lang="es-CO" sz="2000" dirty="0"/>
              <a:t>Docente de la Maestría en Estudios Editoriales</a:t>
            </a: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7AD41EE-8835-4E29-A3D7-F57376C76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08" y="1811044"/>
            <a:ext cx="4586899" cy="451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2357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E0C88DF-38B1-472D-A4B3-1530E4922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7AE381CD-00C2-4EAA-9D8D-BED206064153}"/>
              </a:ext>
            </a:extLst>
          </p:cNvPr>
          <p:cNvSpPr txBox="1">
            <a:spLocks/>
          </p:cNvSpPr>
          <p:nvPr/>
        </p:nvSpPr>
        <p:spPr>
          <a:xfrm>
            <a:off x="7501633" y="4678786"/>
            <a:ext cx="4953739" cy="1926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Maestría en Enseñanza de ELE/L2</a:t>
            </a:r>
            <a:endParaRPr lang="es-CO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3324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A155A3E-7705-42C5-BCFC-FFD555055F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" y="-8164"/>
            <a:ext cx="12206514" cy="6866164"/>
          </a:xfr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06B1B83-42E8-4CED-BE79-B7D4EF5B1DE6}"/>
              </a:ext>
            </a:extLst>
          </p:cNvPr>
          <p:cNvSpPr txBox="1"/>
          <p:nvPr/>
        </p:nvSpPr>
        <p:spPr>
          <a:xfrm>
            <a:off x="165770" y="4758193"/>
            <a:ext cx="564910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800" b="1" dirty="0"/>
              <a:t>Gloria Viviana Nieto</a:t>
            </a:r>
            <a:br>
              <a:rPr lang="es-CO" sz="3800" b="1" dirty="0"/>
            </a:br>
            <a:r>
              <a:rPr lang="es-CO" sz="2000" dirty="0"/>
              <a:t>Coordinadora de la Maestría en Enseñanza de ELE/L2</a:t>
            </a:r>
            <a:br>
              <a:rPr lang="es-CO" sz="2000" dirty="0"/>
            </a:br>
            <a:r>
              <a:rPr lang="es-CO" sz="2000" dirty="0"/>
              <a:t>Modalidad presencial</a:t>
            </a: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CD8ADAC-AB64-4F44-84D0-E947A03FF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943" y="2349342"/>
            <a:ext cx="6331096" cy="356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070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A155A3E-7705-42C5-BCFC-FFD555055F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4" y="-15647"/>
            <a:ext cx="12206514" cy="6866164"/>
          </a:xfr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06B1B83-42E8-4CED-BE79-B7D4EF5B1DE6}"/>
              </a:ext>
            </a:extLst>
          </p:cNvPr>
          <p:cNvSpPr txBox="1"/>
          <p:nvPr/>
        </p:nvSpPr>
        <p:spPr>
          <a:xfrm>
            <a:off x="197749" y="4891775"/>
            <a:ext cx="547508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800" b="1" dirty="0"/>
              <a:t>Andrea Baquero Caldas</a:t>
            </a:r>
            <a:br>
              <a:rPr lang="es-CO" sz="3800" b="1" dirty="0"/>
            </a:br>
            <a:r>
              <a:rPr lang="es-CO" sz="2000" dirty="0"/>
              <a:t>Coordinadora de la Maestría en Enseñanza de ELE/L2</a:t>
            </a:r>
            <a:br>
              <a:rPr lang="es-CO" sz="2000" dirty="0"/>
            </a:br>
            <a:r>
              <a:rPr lang="es-CO" sz="2000" dirty="0"/>
              <a:t>Modalidad virtual </a:t>
            </a: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ACD360D-5C95-4E0C-8EE6-5E411A419C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209" y="2183908"/>
            <a:ext cx="6322167" cy="354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60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E614602-DB23-42AA-B3A7-D891AFC9F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372D5F45-30C5-4519-B689-57BA804E2926}"/>
              </a:ext>
            </a:extLst>
          </p:cNvPr>
          <p:cNvSpPr txBox="1">
            <a:spLocks/>
          </p:cNvSpPr>
          <p:nvPr/>
        </p:nvSpPr>
        <p:spPr>
          <a:xfrm>
            <a:off x="6782543" y="5113792"/>
            <a:ext cx="5566296" cy="15622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Maestría en </a:t>
            </a:r>
            <a:br>
              <a:rPr lang="es-MX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Literatura y Cultura</a:t>
            </a:r>
            <a:endParaRPr lang="es-CO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4436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A155A3E-7705-42C5-BCFC-FFD555055F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4" y="-15647"/>
            <a:ext cx="12206514" cy="6866164"/>
          </a:xfr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06B1B83-42E8-4CED-BE79-B7D4EF5B1DE6}"/>
              </a:ext>
            </a:extLst>
          </p:cNvPr>
          <p:cNvSpPr txBox="1"/>
          <p:nvPr/>
        </p:nvSpPr>
        <p:spPr>
          <a:xfrm>
            <a:off x="308343" y="4979773"/>
            <a:ext cx="518101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800" b="1" dirty="0"/>
              <a:t>Luz Dary León Wintaco</a:t>
            </a:r>
            <a:br>
              <a:rPr lang="es-CO" sz="3800" b="1" dirty="0"/>
            </a:br>
            <a:r>
              <a:rPr lang="es-CO" sz="2000" dirty="0"/>
              <a:t>Docente de la Maestría en Enseñanza de ELE/L2</a:t>
            </a:r>
            <a:br>
              <a:rPr lang="es-CO" sz="2000" dirty="0"/>
            </a:br>
            <a:r>
              <a:rPr lang="es-CO" sz="2000" dirty="0"/>
              <a:t>Modalidad virtual y presencial</a:t>
            </a: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AF2BB8C-45A2-44FB-94F3-E30917435D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359" y="2175028"/>
            <a:ext cx="6363579" cy="358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7773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A155A3E-7705-42C5-BCFC-FFD555055F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6514" cy="6866164"/>
          </a:xfr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06B1B83-42E8-4CED-BE79-B7D4EF5B1DE6}"/>
              </a:ext>
            </a:extLst>
          </p:cNvPr>
          <p:cNvSpPr txBox="1"/>
          <p:nvPr/>
        </p:nvSpPr>
        <p:spPr>
          <a:xfrm>
            <a:off x="306643" y="5065612"/>
            <a:ext cx="524190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800" b="1" dirty="0"/>
              <a:t>Alex Giovanny Barreto</a:t>
            </a:r>
          </a:p>
          <a:p>
            <a:r>
              <a:rPr lang="es-CO" sz="2000" dirty="0"/>
              <a:t>Docente de la Maestría en Enseñanza de ELE/L2</a:t>
            </a:r>
            <a:br>
              <a:rPr lang="es-CO" sz="2000" dirty="0"/>
            </a:br>
            <a:r>
              <a:rPr lang="es-CO" sz="2000" dirty="0"/>
              <a:t>Modalidad virtual y presencial </a:t>
            </a: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527730A-110C-4D42-A416-3F4128ABD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563" y="2219417"/>
            <a:ext cx="6460794" cy="363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323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A155A3E-7705-42C5-BCFC-FFD555055F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4" y="-15647"/>
            <a:ext cx="12206514" cy="6866164"/>
          </a:xfr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06B1B83-42E8-4CED-BE79-B7D4EF5B1DE6}"/>
              </a:ext>
            </a:extLst>
          </p:cNvPr>
          <p:cNvSpPr txBox="1"/>
          <p:nvPr/>
        </p:nvSpPr>
        <p:spPr>
          <a:xfrm>
            <a:off x="769981" y="4842392"/>
            <a:ext cx="625225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800" b="1" dirty="0"/>
              <a:t>Claudia Fernanda Vásquez Arango</a:t>
            </a:r>
            <a:br>
              <a:rPr lang="es-CO" sz="3800" b="1" dirty="0"/>
            </a:br>
            <a:r>
              <a:rPr lang="es-CO" sz="2000" dirty="0"/>
              <a:t>Docente de la Maestría en Enseñanza de ELE/L2</a:t>
            </a:r>
            <a:br>
              <a:rPr lang="es-CO" sz="2000" dirty="0"/>
            </a:br>
            <a:r>
              <a:rPr lang="es-CO" sz="2000" dirty="0"/>
              <a:t>Modalidad virtual y presencial</a:t>
            </a: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E94D7C0-94C4-4FC0-AF3B-377AAAA3B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237" y="1693547"/>
            <a:ext cx="3641732" cy="492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1553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A155A3E-7705-42C5-BCFC-FFD555055F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4" y="-15647"/>
            <a:ext cx="12206514" cy="6866164"/>
          </a:xfr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06B1B83-42E8-4CED-BE79-B7D4EF5B1DE6}"/>
              </a:ext>
            </a:extLst>
          </p:cNvPr>
          <p:cNvSpPr txBox="1"/>
          <p:nvPr/>
        </p:nvSpPr>
        <p:spPr>
          <a:xfrm>
            <a:off x="671835" y="4702233"/>
            <a:ext cx="542416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800" b="1" dirty="0"/>
              <a:t>Diana Alejandra Hincapié Moreno</a:t>
            </a:r>
            <a:br>
              <a:rPr lang="es-CO" sz="3800" b="1" dirty="0"/>
            </a:br>
            <a:r>
              <a:rPr lang="es-CO" sz="2000" dirty="0"/>
              <a:t>Docente de la Maestría en Enseñanza de ELE/L2</a:t>
            </a:r>
            <a:br>
              <a:rPr lang="es-CO" sz="2000" dirty="0"/>
            </a:br>
            <a:r>
              <a:rPr lang="es-CO" sz="2000" dirty="0"/>
              <a:t>Modalidad virtual y presencial</a:t>
            </a: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03E663E-0CB1-4FB1-B712-601CCFB0CB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813" y="2791635"/>
            <a:ext cx="5854578" cy="328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1803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A155A3E-7705-42C5-BCFC-FFD555055F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4" y="-15647"/>
            <a:ext cx="12206514" cy="6866164"/>
          </a:xfr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06B1B83-42E8-4CED-BE79-B7D4EF5B1DE6}"/>
              </a:ext>
            </a:extLst>
          </p:cNvPr>
          <p:cNvSpPr txBox="1"/>
          <p:nvPr/>
        </p:nvSpPr>
        <p:spPr>
          <a:xfrm>
            <a:off x="619061" y="4701835"/>
            <a:ext cx="625225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800" b="1" dirty="0"/>
              <a:t>María Angélica Meza Rodríguez</a:t>
            </a:r>
            <a:br>
              <a:rPr lang="es-CO" sz="3800" b="1" dirty="0"/>
            </a:br>
            <a:r>
              <a:rPr lang="es-CO" sz="2000" dirty="0"/>
              <a:t>Docente de la Maestría en Enseñanza de ELE/L2</a:t>
            </a:r>
            <a:br>
              <a:rPr lang="es-CO" sz="2000" dirty="0"/>
            </a:br>
            <a:r>
              <a:rPr lang="es-CO" sz="2000" dirty="0"/>
              <a:t>Modalidad virtual y presencial</a:t>
            </a: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C787602-5BBB-42FB-9434-08334FCFA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480" y="2821811"/>
            <a:ext cx="5625869" cy="316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7933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A155A3E-7705-42C5-BCFC-FFD555055F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85" y="751"/>
            <a:ext cx="12206514" cy="6866164"/>
          </a:xfr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06B1B83-42E8-4CED-BE79-B7D4EF5B1DE6}"/>
              </a:ext>
            </a:extLst>
          </p:cNvPr>
          <p:cNvSpPr txBox="1"/>
          <p:nvPr/>
        </p:nvSpPr>
        <p:spPr>
          <a:xfrm>
            <a:off x="380505" y="4934271"/>
            <a:ext cx="517873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800" b="1" dirty="0"/>
              <a:t>Ana Jazmín Urán</a:t>
            </a:r>
            <a:br>
              <a:rPr lang="es-CO" sz="3800" b="1" dirty="0"/>
            </a:br>
            <a:r>
              <a:rPr lang="es-CO" sz="2000" dirty="0"/>
              <a:t>Docente de la Maestría en Enseñanza de ELE/L2</a:t>
            </a:r>
            <a:br>
              <a:rPr lang="es-CO" sz="2000" dirty="0"/>
            </a:br>
            <a:r>
              <a:rPr lang="es-CO" sz="2000" dirty="0"/>
              <a:t>Modalidad presencial</a:t>
            </a: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A0CE485-4ED7-408A-847D-6C4D22CD73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552" y="2075003"/>
            <a:ext cx="5991943" cy="399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2255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E614602-DB23-42AA-B3A7-D891AFC9F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78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372D5F45-30C5-4519-B689-57BA804E2926}"/>
              </a:ext>
            </a:extLst>
          </p:cNvPr>
          <p:cNvSpPr txBox="1">
            <a:spLocks/>
          </p:cNvSpPr>
          <p:nvPr/>
        </p:nvSpPr>
        <p:spPr>
          <a:xfrm>
            <a:off x="6347541" y="5113792"/>
            <a:ext cx="5566296" cy="15622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Maestría en </a:t>
            </a:r>
            <a:br>
              <a:rPr lang="es-MX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Escritura Creativa</a:t>
            </a:r>
            <a:endParaRPr lang="es-CO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037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FAED7F6-117A-4393-B81A-D02437EA76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C7261A4-8C28-4DA9-8DA1-16A97395EAEC}"/>
              </a:ext>
            </a:extLst>
          </p:cNvPr>
          <p:cNvSpPr txBox="1"/>
          <p:nvPr/>
        </p:nvSpPr>
        <p:spPr>
          <a:xfrm>
            <a:off x="7215890" y="5336355"/>
            <a:ext cx="516254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800" b="1" dirty="0"/>
              <a:t>Guiseppe Caputo</a:t>
            </a:r>
            <a:br>
              <a:rPr lang="es-CO" sz="3800" b="1" dirty="0"/>
            </a:br>
            <a:r>
              <a:rPr lang="es-CO" sz="2000" dirty="0"/>
              <a:t>Coordinador de la Maestría en Escritura Creativa</a:t>
            </a: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37B873C-D7F4-4E3F-A1DD-C93F879D2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0" y="2254928"/>
            <a:ext cx="6692279" cy="348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923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FAED7F6-117A-4393-B81A-D02437EA76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A1A7618-5600-406D-968D-97A030E15E94}"/>
              </a:ext>
            </a:extLst>
          </p:cNvPr>
          <p:cNvSpPr txBox="1"/>
          <p:nvPr/>
        </p:nvSpPr>
        <p:spPr>
          <a:xfrm>
            <a:off x="6489407" y="5530968"/>
            <a:ext cx="532677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800" b="1" dirty="0"/>
              <a:t>Juan Álvarez</a:t>
            </a:r>
            <a:br>
              <a:rPr lang="es-CO" sz="3800" b="1" dirty="0"/>
            </a:br>
            <a:r>
              <a:rPr lang="es-CO" sz="2000" dirty="0"/>
              <a:t>Docente de la Maestría en Escritura Creativa</a:t>
            </a: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70A7005-7430-4121-8F8A-90AFCCAE93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75" y="2228296"/>
            <a:ext cx="5167150" cy="406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3254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FAED7F6-117A-4393-B81A-D02437EA76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A1A7618-5600-406D-968D-97A030E15E94}"/>
              </a:ext>
            </a:extLst>
          </p:cNvPr>
          <p:cNvSpPr txBox="1"/>
          <p:nvPr/>
        </p:nvSpPr>
        <p:spPr>
          <a:xfrm>
            <a:off x="6233519" y="5335659"/>
            <a:ext cx="532677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800" b="1" dirty="0"/>
              <a:t>Juan Cárdenas</a:t>
            </a:r>
            <a:br>
              <a:rPr lang="es-CO" sz="3800" b="1" dirty="0"/>
            </a:br>
            <a:r>
              <a:rPr lang="es-CO" sz="2000" dirty="0"/>
              <a:t>Docente de la Maestría en Escritura Creativa</a:t>
            </a: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9003007-CECD-41EC-9329-2EF922882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241" y="1806517"/>
            <a:ext cx="4385569" cy="438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03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2B42643-C2B8-43A2-9E7E-22CDE7F96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69CB93E-97D9-4A7B-8A30-5A0CA6F4F287}"/>
              </a:ext>
            </a:extLst>
          </p:cNvPr>
          <p:cNvSpPr txBox="1"/>
          <p:nvPr/>
        </p:nvSpPr>
        <p:spPr>
          <a:xfrm>
            <a:off x="6924873" y="5472548"/>
            <a:ext cx="540621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800" b="1" dirty="0"/>
              <a:t>Luz Marina Rivas Arrieta</a:t>
            </a:r>
            <a:br>
              <a:rPr lang="es-CO" sz="2000" b="1" dirty="0"/>
            </a:br>
            <a:r>
              <a:rPr lang="es-CO" sz="2000" dirty="0"/>
              <a:t>Coordinadora de la Maestría en Literatura y Cultura </a:t>
            </a: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334806A-D75E-4C7A-831C-A525577347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05" y="1731146"/>
            <a:ext cx="6253268" cy="416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341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FAED7F6-117A-4393-B81A-D02437EA76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A1A7618-5600-406D-968D-97A030E15E94}"/>
              </a:ext>
            </a:extLst>
          </p:cNvPr>
          <p:cNvSpPr txBox="1"/>
          <p:nvPr/>
        </p:nvSpPr>
        <p:spPr>
          <a:xfrm>
            <a:off x="5921235" y="5535495"/>
            <a:ext cx="532677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800" b="1" dirty="0"/>
              <a:t>Gloria Susana Esquivel</a:t>
            </a:r>
            <a:br>
              <a:rPr lang="es-CO" sz="3800" b="1" dirty="0"/>
            </a:br>
            <a:r>
              <a:rPr lang="es-CO" sz="2000" dirty="0"/>
              <a:t>Docente de la Maestría en Escritura Creativa</a:t>
            </a: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E2B94CE-7190-4014-B828-05961277A0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353" y="1344964"/>
            <a:ext cx="3382393" cy="507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707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FAED7F6-117A-4393-B81A-D02437EA76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A1A7618-5600-406D-968D-97A030E15E94}"/>
              </a:ext>
            </a:extLst>
          </p:cNvPr>
          <p:cNvSpPr txBox="1"/>
          <p:nvPr/>
        </p:nvSpPr>
        <p:spPr>
          <a:xfrm>
            <a:off x="6382874" y="5109367"/>
            <a:ext cx="53267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800" b="1" dirty="0"/>
              <a:t>María Fernanda Trías Patrón</a:t>
            </a:r>
            <a:br>
              <a:rPr lang="es-CO" sz="3800" b="1" dirty="0"/>
            </a:br>
            <a:r>
              <a:rPr lang="es-CO" sz="2000" dirty="0"/>
              <a:t>Docente de la Maestría en Escritura Creativa</a:t>
            </a: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D6D1D15-5FE0-4D7E-B94E-D0F0CB3A86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10"/>
          <a:stretch/>
        </p:blipFill>
        <p:spPr>
          <a:xfrm>
            <a:off x="257441" y="2529552"/>
            <a:ext cx="6010194" cy="332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2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2B42643-C2B8-43A2-9E7E-22CDE7F96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340F692-4B20-436F-94BE-F1B7B5B7031D}"/>
              </a:ext>
            </a:extLst>
          </p:cNvPr>
          <p:cNvSpPr txBox="1"/>
          <p:nvPr/>
        </p:nvSpPr>
        <p:spPr>
          <a:xfrm>
            <a:off x="6472405" y="5673285"/>
            <a:ext cx="571959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800" b="1" dirty="0"/>
              <a:t>Adriana Campos Umbarila</a:t>
            </a:r>
            <a:br>
              <a:rPr lang="es-CO" sz="3800" b="1" dirty="0"/>
            </a:br>
            <a:r>
              <a:rPr lang="es-CO" sz="2000" dirty="0"/>
              <a:t>Docente de la Maestría en Literatura y Cultura </a:t>
            </a: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D45CA83-62F5-4576-B8C1-1371AD6CC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490" y="2040310"/>
            <a:ext cx="4005837" cy="400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99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2B42643-C2B8-43A2-9E7E-22CDE7F96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60E4304-75E8-4F95-AB26-36D7749016D2}"/>
              </a:ext>
            </a:extLst>
          </p:cNvPr>
          <p:cNvSpPr txBox="1"/>
          <p:nvPr/>
        </p:nvSpPr>
        <p:spPr>
          <a:xfrm>
            <a:off x="7161596" y="5078218"/>
            <a:ext cx="49682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800" b="1" dirty="0"/>
              <a:t>Alberto Bejarano Hernández</a:t>
            </a:r>
            <a:br>
              <a:rPr lang="es-CO" sz="3800" b="1" dirty="0"/>
            </a:br>
            <a:r>
              <a:rPr lang="es-CO" sz="2000" dirty="0"/>
              <a:t>Docente de la Maestría en Literatura y Cultura </a:t>
            </a: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24C5A93-5FBE-465F-B092-CD0C8594C8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90" y="1882066"/>
            <a:ext cx="5930470" cy="411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091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2B42643-C2B8-43A2-9E7E-22CDE7F96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AF7C6A2-70C6-4B9E-8579-CACDD83AC4BA}"/>
              </a:ext>
            </a:extLst>
          </p:cNvPr>
          <p:cNvSpPr txBox="1"/>
          <p:nvPr/>
        </p:nvSpPr>
        <p:spPr>
          <a:xfrm>
            <a:off x="6771286" y="5592932"/>
            <a:ext cx="571959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800" b="1" dirty="0"/>
              <a:t>Graciela Maglia</a:t>
            </a:r>
            <a:br>
              <a:rPr lang="es-CO" sz="3800" b="1" dirty="0"/>
            </a:br>
            <a:r>
              <a:rPr lang="es-CO" sz="2000" dirty="0"/>
              <a:t>Docente de la Maestría en Literatura y Cultura </a:t>
            </a: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150B340-C091-4EEC-9152-E4CCDAFA7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58" y="2290437"/>
            <a:ext cx="5576128" cy="371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939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2B42643-C2B8-43A2-9E7E-22CDE7F96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BD7E252-F2DE-4ECB-8CFD-320709D23A26}"/>
              </a:ext>
            </a:extLst>
          </p:cNvPr>
          <p:cNvSpPr txBox="1"/>
          <p:nvPr/>
        </p:nvSpPr>
        <p:spPr>
          <a:xfrm>
            <a:off x="5874641" y="5625113"/>
            <a:ext cx="571959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800" b="1" dirty="0"/>
              <a:t>Felipe Vaughan</a:t>
            </a:r>
            <a:br>
              <a:rPr lang="es-CO" sz="3800" b="1" dirty="0"/>
            </a:br>
            <a:r>
              <a:rPr lang="es-CO" sz="2000" dirty="0"/>
              <a:t>Docente de la Maestría en Literatura y Cultura </a:t>
            </a: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BB806B5-DE4B-448E-96D2-CD637FFC2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723" y="1544715"/>
            <a:ext cx="3801720" cy="514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4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2B42643-C2B8-43A2-9E7E-22CDE7F96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FBE2A19-CAB5-4B4B-B8AC-21E888692381}"/>
              </a:ext>
            </a:extLst>
          </p:cNvPr>
          <p:cNvSpPr txBox="1"/>
          <p:nvPr/>
        </p:nvSpPr>
        <p:spPr>
          <a:xfrm>
            <a:off x="6264858" y="5598479"/>
            <a:ext cx="571959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800" b="1" dirty="0"/>
              <a:t>Guillermo Molina Morales</a:t>
            </a:r>
            <a:br>
              <a:rPr lang="es-CO" sz="3800" b="1" dirty="0"/>
            </a:br>
            <a:r>
              <a:rPr lang="es-CO" sz="2000" dirty="0"/>
              <a:t>Docente de la Maestría en Literatura y Cultura </a:t>
            </a: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E8E1842-55A1-45DB-A056-6DE16DD5EC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31" y="1791551"/>
            <a:ext cx="3731396" cy="461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40535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</TotalTime>
  <Words>139</Words>
  <Application>Microsoft Office PowerPoint</Application>
  <PresentationFormat>Panorámica</PresentationFormat>
  <Paragraphs>42</Paragraphs>
  <Slides>41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Tema de Office</vt:lpstr>
      <vt:lpstr>Docentes de las maestrías de la Facultad Seminario Andrés Bello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CARLOS ESC</dc:creator>
  <cp:lastModifiedBy>Indira Natalia Patiño Chavez</cp:lastModifiedBy>
  <cp:revision>55</cp:revision>
  <dcterms:created xsi:type="dcterms:W3CDTF">2023-01-31T14:34:45Z</dcterms:created>
  <dcterms:modified xsi:type="dcterms:W3CDTF">2023-03-10T19:41:14Z</dcterms:modified>
</cp:coreProperties>
</file>